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4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48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0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40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77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21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16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09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90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19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43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35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23D69-33B4-4788-B6FD-620DA051810E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CBD4D-F260-4149-B1F8-BFD7B61C5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2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7" b="44830"/>
          <a:stretch/>
        </p:blipFill>
        <p:spPr>
          <a:xfrm>
            <a:off x="0" y="-146648"/>
            <a:ext cx="12192000" cy="7349706"/>
          </a:xfrm>
          <a:prstGeom prst="rect">
            <a:avLst/>
          </a:prstGeom>
        </p:spPr>
      </p:pic>
      <p:pic>
        <p:nvPicPr>
          <p:cNvPr id="7" name="image5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380224" y="241536"/>
            <a:ext cx="9037967" cy="6374923"/>
          </a:xfrm>
          <a:prstGeom prst="rect">
            <a:avLst/>
          </a:prstGeom>
          <a:ln w="25400">
            <a:solidFill>
              <a:srgbClr val="FFFFFF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416126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7" b="44830"/>
          <a:stretch/>
        </p:blipFill>
        <p:spPr>
          <a:xfrm>
            <a:off x="0" y="-146648"/>
            <a:ext cx="12192000" cy="7349706"/>
          </a:xfrm>
          <a:prstGeom prst="rect">
            <a:avLst/>
          </a:prstGeom>
        </p:spPr>
      </p:pic>
      <p:pic>
        <p:nvPicPr>
          <p:cNvPr id="6" name="image6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380226" y="241538"/>
            <a:ext cx="9037967" cy="6374923"/>
          </a:xfrm>
          <a:prstGeom prst="rect">
            <a:avLst/>
          </a:prstGeom>
          <a:ln w="12700">
            <a:solidFill>
              <a:srgbClr val="FFFFFF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354473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7" b="44830"/>
          <a:stretch/>
        </p:blipFill>
        <p:spPr>
          <a:xfrm>
            <a:off x="0" y="-146648"/>
            <a:ext cx="12192000" cy="7349706"/>
          </a:xfrm>
          <a:prstGeom prst="rect">
            <a:avLst/>
          </a:prstGeom>
        </p:spPr>
      </p:pic>
      <p:pic>
        <p:nvPicPr>
          <p:cNvPr id="5" name="image3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380224" y="241535"/>
            <a:ext cx="9037967" cy="6374923"/>
          </a:xfrm>
          <a:prstGeom prst="rect">
            <a:avLst/>
          </a:prstGeom>
          <a:ln w="25400">
            <a:solidFill>
              <a:srgbClr val="FFFFFF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68792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7" b="44830"/>
          <a:stretch/>
        </p:blipFill>
        <p:spPr>
          <a:xfrm>
            <a:off x="0" y="-146648"/>
            <a:ext cx="12192000" cy="7349706"/>
          </a:xfrm>
          <a:prstGeom prst="rect">
            <a:avLst/>
          </a:prstGeom>
        </p:spPr>
      </p:pic>
      <p:pic>
        <p:nvPicPr>
          <p:cNvPr id="6" name="image2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380225" y="229868"/>
            <a:ext cx="9037967" cy="6386592"/>
          </a:xfrm>
          <a:prstGeom prst="rect">
            <a:avLst/>
          </a:prstGeom>
          <a:ln w="25400">
            <a:solidFill>
              <a:srgbClr val="FFFFFF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375942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7" b="44830"/>
          <a:stretch/>
        </p:blipFill>
        <p:spPr>
          <a:xfrm>
            <a:off x="0" y="-146648"/>
            <a:ext cx="12192000" cy="7349706"/>
          </a:xfrm>
          <a:prstGeom prst="rect">
            <a:avLst/>
          </a:prstGeom>
        </p:spPr>
      </p:pic>
      <p:pic>
        <p:nvPicPr>
          <p:cNvPr id="5" name="image1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361174" y="220343"/>
            <a:ext cx="9037967" cy="6386592"/>
          </a:xfrm>
          <a:prstGeom prst="rect">
            <a:avLst/>
          </a:prstGeom>
          <a:ln w="25400">
            <a:solidFill>
              <a:srgbClr val="FFFFFF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141040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ferris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Arundel_j</dc:creator>
  <cp:lastModifiedBy>Arundel_j</cp:lastModifiedBy>
  <cp:revision>6</cp:revision>
  <dcterms:created xsi:type="dcterms:W3CDTF">2022-03-03T09:20:38Z</dcterms:created>
  <dcterms:modified xsi:type="dcterms:W3CDTF">2022-03-03T10:03:52Z</dcterms:modified>
</cp:coreProperties>
</file>